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E5E63-6FC6-DD20-90D6-7FE1085B4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C1CDC-E945-9855-FC34-B3D1962CB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1CF8F-1A76-2693-54A2-C86B14F96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86335-6FE6-B081-88AD-9D8FACB28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E13EE-778D-46C5-C7C4-C9EE48CC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2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A838-E66F-E3E0-3CCE-52CE7BAD2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E7701-FB3D-04F4-F565-36F6DDC2B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CC726-F07B-6D4D-1FBC-83A5FE60F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4910F-2C8A-9FC6-8CB3-F8A9AD8F7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7F073-5758-E5A1-EF1D-BB7F4CA23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3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6F9444-495C-9ADC-EE82-CEAEAB6133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D3EFD1-E6F3-38E5-3CFA-A8648890E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B97CF-BD56-7B1E-C7E4-F031D8B75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FDB4C-8844-7C6E-70AB-2EF880E72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C0908-B231-0831-2475-21E80C0FC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7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B31CF-86D2-E245-09CC-C84CCF0E3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F93B9-26DD-7DD2-6FD1-40BB23510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96D4D-76FA-13C3-AEB1-F59D51B97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1AE56-863E-DEB2-58F9-EB6FC378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7507E-C4A3-A6A2-F5C5-95C4C194C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6922-2835-493B-34AF-6DF5C7441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1D398-6B5A-C751-677B-74669420E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A404E-A450-B3BD-73AD-8DB02DA07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7C77C-3FC2-89BA-C105-120141920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7A6DC-6E5C-9D1B-7250-F039DFAA2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0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CFB33-DA12-01F0-9F25-173B217FC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8638-7C0C-F545-A0E1-DE79A3451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3BBAE-49E8-2B3B-F817-A22661A8F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62594A-4CEB-3C16-F402-05178A23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0F282-6737-B8EB-9D7D-4FC0D875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56738-1941-8B67-F2F2-110EBD5E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D8438-3A31-67C5-EB1D-EFEB2D2B6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99B47-0B29-5B80-918F-7FF3E02D6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E285C-50D2-6389-C1D3-AACE0E7C4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844B20-7215-81F0-C91D-FF3D2BD51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39BEA0-0DAB-6DFC-4DE5-3FA9D90AE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880FAA-1820-CBED-7707-F95C62C0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5B662-9FD4-0ABB-8977-5E421FB5F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8B597-A2D5-5A57-0122-C60FF9542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80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7F7A0-05E2-9A80-73E2-35921899D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3B929B-2999-58C1-C8F5-5D484DFA8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BA7220-DFCB-B0EE-DCB0-43DA02654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91EFF3-B2C6-148B-E134-F963D058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08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7D6B4F-42E7-A4B4-F7C4-F9A818B9C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83E68E-7AA9-3BFE-4AA8-AB46D2B79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624356-430B-ABAA-1B86-E0474DD2C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68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22E32-FF38-BDB5-2D85-68370DCE0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1956E-5772-7284-7B66-A1EE76394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96F06-5E8F-7E7A-C070-E1930A227C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902A6-E65E-2263-011B-F876465ED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663E2-DC0D-79A3-111A-1419B5E4B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E4A84-6C88-FFF8-E6D4-E6DCDF59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545E5-B254-E0C7-4E04-3BBE85486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B38B31-B26D-2D9C-E935-13BFC4A098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964E59-59E7-B02A-0133-527366ACA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2C142-93A1-2150-A126-75314A22B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79D73-5C21-7FA6-05B0-31A951B2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60FE2-C79D-6158-FA73-42EFF111C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0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DAD509-7AA9-DD40-2559-DAF043E17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5D048-9C3F-F60C-0504-038A6A99C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DE1B1-8FF9-2A8D-69F7-BD6C181D03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7FB4A8-55A5-4856-9ACF-34A066E213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57213-5145-CFF7-FB28-72C140EEC9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1B156-C8C5-839F-D204-0EA21972E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CD02B6-D9C5-41DD-92F5-46001D1C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laces.singleplatform.com/southside-cafe/menu?ref=google#menu_47280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2954A75-F9CC-6581-B54F-4B5DDBDDC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637" y="0"/>
            <a:ext cx="9097725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DB20FA-E323-8573-4674-35D6781E39CB}"/>
              </a:ext>
            </a:extLst>
          </p:cNvPr>
          <p:cNvSpPr txBox="1"/>
          <p:nvPr/>
        </p:nvSpPr>
        <p:spPr>
          <a:xfrm>
            <a:off x="403124" y="530942"/>
            <a:ext cx="269751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Southside Café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Hours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1100-2200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38 miles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52 min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https://places.singleplatform.com/southside-cafe/menu?ref=google#menu_472802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4335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Poche</dc:creator>
  <cp:lastModifiedBy>Clevenger, Christopher B 1LT USARMY NG LAARNG (USA)</cp:lastModifiedBy>
  <cp:revision>2</cp:revision>
  <dcterms:created xsi:type="dcterms:W3CDTF">2026-01-07T14:42:02Z</dcterms:created>
  <dcterms:modified xsi:type="dcterms:W3CDTF">2026-01-21T13:33:17Z</dcterms:modified>
</cp:coreProperties>
</file>